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A1B2-848A-4C35-936C-B06274B7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80B723-6F40-45DD-B55B-8DEB2EF9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DE015-15C9-4A5E-822A-F5B689E4649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49750-D867-40D2-9F4F-B750C9C4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F2E51-89A0-4970-B3C2-D55DA43C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8F40-A50C-4284-B65C-1B23B69A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4F4DB-B2C1-4A97-96F8-CC620220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26348-0C95-450B-BDDC-C3D20BED3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8C059-5F07-48A0-917A-E8AE6695D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DE015-15C9-4A5E-822A-F5B689E4649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2D696-9563-4D36-9221-736E3CA6A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DA9F7-BAF4-4D3B-882E-A497AFF51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8F40-A50C-4284-B65C-1B23B69A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7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82A0AA-46CE-4DC0-9979-4053790D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1B8F9-2CB4-456A-B845-1E8E7ABF7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93061B-6D69-45E9-852E-A83513D9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548C7-F86D-4B45-B0B8-0B7005217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1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50DB4A-FF84-44FE-96E4-D55E3CB9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9C9D7-C957-437F-805B-69A4BACDCA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0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7EDC26-B37E-4D86-8939-FEE0E927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3511-8AE4-49BB-AEB6-29C079E39D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C84C09-1314-410D-85CC-7FE8F36A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1213D-F3F1-47CA-984A-605C1BE94E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92443-8C4C-4F24-8620-478702FE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6851E-BB67-4B5F-B032-BB2111887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2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E6B55A-73E9-4E76-A907-0FD8AA69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1246E-FB0A-4AF1-A6D2-F4EA7B946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7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A1567-ECC9-46D7-BB6C-D947A40C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>
                <a:latin typeface="Arial Black" panose="020B0A04020102020204" pitchFamily="34" charset="0"/>
              </a:rPr>
              <a:t>THE DESCENDENTS OF HAM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80AF5-2E04-45C7-9BA2-68A642274F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9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D61F69-5905-4454-9C44-5DC0DF4A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E6831-977A-4A25-A306-FB63A2AEF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A2B304-04A6-4C7F-8655-D55520A0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>
                <a:latin typeface="Aharoni" panose="02010803020104030203" pitchFamily="2" charset="-79"/>
                <a:cs typeface="Aharoni" panose="02010803020104030203" pitchFamily="2" charset="-79"/>
              </a:rPr>
              <a:t>THE ETHIOPIAN ASPECT</a:t>
            </a:r>
            <a:endParaRPr lang="en-US" sz="9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85BDC-40CD-43B9-BC1A-36FAADAC6C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30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203E85-BAAA-406A-98EA-5BA49B30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THE ETHIOPIANS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ARE COMPARED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UNTO ISRAEL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93F34-2468-4636-9708-84A5789AF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EBD091-42E2-47CB-B088-BB31EF2B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 Black" panose="020B0A04020102020204" pitchFamily="34" charset="0"/>
              </a:rPr>
              <a:t>DEPICTIONS THE WORLD GIVES US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OF THE PERSONS IN THE BIBLE</a:t>
            </a:r>
            <a:br>
              <a:rPr lang="en-US">
                <a:latin typeface="Arial Black" panose="020B0A04020102020204" pitchFamily="34" charset="0"/>
              </a:rPr>
            </a:br>
            <a:br>
              <a:rPr lang="en-US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D7F50-A6AB-49D4-B949-E4608C91E9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8897C6-D608-408F-842E-F43845D4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THE AIRLIFT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OF THE ETHIOPIAN JEWS,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OPERATION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SOLOMON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MAY 1991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F794C-74B2-42DD-8853-3289DBCD6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5FE7FE-C2BB-4A0A-8CA7-04FA047E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OPERATION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SOLOMON,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THE ETHIOPIAN JEWS AIRLIFT TO JERUSALEM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EB701-F555-4D26-9183-D7DAA98111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9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3B704-847B-441B-BAB6-F73A15C8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ETHIOPIAN</a:t>
            </a: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JEWS</a:t>
            </a:r>
            <a:br>
              <a:rPr lang="en-US">
                <a:latin typeface="Arial Black" panose="020B0A04020102020204" pitchFamily="34" charset="0"/>
              </a:rPr>
            </a:br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THE REASON FOR OPERATION SOLOMON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D0EB7-928A-4473-BC18-D794041BD1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96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938E2D-7669-468C-80D2-CDA1BD2E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ETHIOPIAN JEWS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620F-74B7-484A-A6FD-C54D9C66D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67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48AD5F-9746-48AC-8767-021623F6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 Black" panose="020B0A04020102020204" pitchFamily="34" charset="0"/>
              </a:rPr>
              <a:t>ACKNOWLEDGMENT </a:t>
            </a:r>
            <a:r>
              <a:rPr lang="en-US" sz="4400">
                <a:latin typeface="Arial Black" panose="020B0A04020102020204" pitchFamily="34" charset="0"/>
              </a:rPr>
              <a:t>OF THE ETHIOPIAN JEWS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14E0-134D-4698-8F3E-103CC88C8D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02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80D772-E4D8-4639-887E-5C3D7CF1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B2AE5-633E-4294-8DCD-0644384C2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7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5E3724-BBD2-472C-8D7B-A290FC8E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582FC-F9BE-4E56-B25F-27DAB37294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0AA010-5880-4D24-B473-A15FEC73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476AC-0D77-46C3-A376-38CA18739A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9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FC501F-C388-462A-8EAF-E657B43C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>
                <a:latin typeface="Arial Black" panose="020B0A04020102020204" pitchFamily="34" charset="0"/>
              </a:rPr>
              <a:t>THE COLOR OF MOSES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87778-246A-40B1-988C-74DA452032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71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08743C-EABE-4BFD-8BF0-95CDF497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8E343-393D-4640-AEA9-C96F8572D6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9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4832D6-7DAF-4D2C-A41C-DD57622F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OR ARE THESE DEPICTIONS CLOSER TO THE TRUE COLOR OF THE PERSONS FOUND IN THE BIBLE?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3FB60-C9AA-4E39-BD32-ECFE9ECAC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55764-428D-47DE-B1E7-C5566673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 Black" panose="020B0A04020102020204" pitchFamily="34" charset="0"/>
              </a:rPr>
              <a:t>VITILIGO IS THE MODERN-DAY</a:t>
            </a:r>
            <a:br>
              <a:rPr lang="en-US" sz="2400">
                <a:latin typeface="Arial Black" panose="020B0A04020102020204" pitchFamily="34" charset="0"/>
              </a:rPr>
            </a:br>
            <a:br>
              <a:rPr lang="en-US" sz="2400">
                <a:latin typeface="Arial Black" panose="020B0A04020102020204" pitchFamily="34" charset="0"/>
              </a:rPr>
            </a:br>
            <a:r>
              <a:rPr lang="en-US" sz="2400">
                <a:latin typeface="Arial Black" panose="020B0A04020102020204" pitchFamily="34" charset="0"/>
              </a:rPr>
              <a:t>WORD FOR BIBLICAL LEPROSY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0EDA7-3931-4267-80A4-41E96B4B3A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204A6D-E51B-464A-8E3C-1D94A67E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2A778-B1E5-49E1-BC54-E73D496A9D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4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9B37B-A089-4FD8-B99A-3E6346C6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FCD30-FB09-4CDF-865B-717385F21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37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6CC48D-5B7C-4CC4-984C-CFEAF17E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>
                <a:latin typeface="Aharoni" panose="02010803020104030203" pitchFamily="2" charset="-79"/>
                <a:cs typeface="Aharoni" panose="02010803020104030203" pitchFamily="2" charset="-79"/>
              </a:rPr>
              <a:t>THE COLOR OF MOSES SISTER</a:t>
            </a:r>
            <a:endParaRPr 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08343-1297-42CD-B8D0-7493225F2B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9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D01B1C-A1A8-44D5-AC64-C4FA7760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7F616-B902-41DE-885E-704C119E06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1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CECA9B-A737-4008-8F46-809C2074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>
                <a:latin typeface="Arial Black" panose="020B0A04020102020204" pitchFamily="34" charset="0"/>
              </a:rPr>
              <a:t>THE COLOR OF DAVID THE SECOND KING OF ISRAEL</a:t>
            </a:r>
            <a:endParaRPr lang="en-US" sz="66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D486E-790F-473B-80DC-CDC9BE792D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4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622DD9-21A6-4D5F-A5A6-ABAA11DF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434D2-B31E-4C23-8A9A-DB43EE2FC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61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3DEFD-D0AE-4AAB-BDF3-A451DCC4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4700">
                <a:latin typeface="Arial Black" panose="020B0A04020102020204" pitchFamily="34" charset="0"/>
              </a:rPr>
              <a:t>THE COLOR OF THE APOSTLE PAUL</a:t>
            </a:r>
            <a:endParaRPr lang="en-US" sz="47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4B987-BD46-4CC8-B1CC-2CE645DE5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8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3A008D-5BA2-4C3A-8B97-8EA366E6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>
                <a:latin typeface="Aharoni" panose="02010803020104030203" pitchFamily="2" charset="-79"/>
                <a:cs typeface="Aharoni" panose="02010803020104030203" pitchFamily="2" charset="-79"/>
              </a:rPr>
              <a:t>THE COLOR OF JESUS</a:t>
            </a:r>
            <a:endParaRPr 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1787E-5C1C-4A83-BA9A-21D60DDECB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76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CA257-914B-40A9-8344-BF0DA9F8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 Black" panose="020B0A04020102020204" pitchFamily="34" charset="0"/>
              </a:rPr>
              <a:t>JOSEPH AND MARY COMMANDED TO HIDE IN EGYPT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B78B6-64DF-4BB0-B2C8-21B6EE1E5F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7A9DB-BBCB-4AC5-8A49-097F685B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>
                <a:latin typeface="Arial Black" panose="020B0A04020102020204" pitchFamily="34" charset="0"/>
              </a:rPr>
              <a:t>PICTURES FROM THE WALLS FOUND INSIDE THE TOMBS OF THE EGYPT PYRAMIDS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36B28-859D-4D56-AD64-C99F0849F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5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59E410-C3CF-4A7C-894D-22F2AB2A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 Black" panose="020B0A04020102020204" pitchFamily="34" charset="0"/>
              </a:rPr>
              <a:t>THE COLOR OF JESUS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214A1-3423-46E2-ABAB-91C6532AE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2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3A7DA-A5EF-4D0B-AD89-B6F175CB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8166A-C8FE-430B-A162-34C7A16C9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0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5A403B-09CA-43F0-B0A4-0634D3D0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569CD-BC21-4253-BA79-C25375753C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2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652BAA-127F-428C-858E-18C782CD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EC37D-A43E-4EF4-A428-B874F6519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1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92BDE-52F9-4E69-AC66-EDF9B69E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B46E0-E662-4682-848C-8981116C9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1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D74A9-00F5-4FCD-9303-F63F3D3D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8FD83-3C49-4C5E-920D-28E7518FD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4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E7C5F3-50FA-4F9B-AEF2-85057534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3094E-3A5D-4F18-AAAC-CA4B35D55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BE9B7-4B91-4C95-890E-8A58CF3A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PHAROAH CHASING ISRAELITES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F0EEA-016E-4CAC-9D8C-73596B54A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60BAC-3805-437D-86F7-7776EADE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864E1-8093-4342-BD9E-C668830C2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A89D16-4CBA-48C2-ADCF-767D903C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EF197-FB96-401C-AADC-3EF06C91D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FA1BC9-4CF2-4D3D-9FA7-6AB28B48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61E4E-180F-4913-9F03-3171583A86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4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Widescreen</PresentationFormat>
  <Paragraphs>20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Aharoni</vt:lpstr>
      <vt:lpstr>Arial</vt:lpstr>
      <vt:lpstr>Arial Black</vt:lpstr>
      <vt:lpstr>Calibri</vt:lpstr>
      <vt:lpstr>Calibri Light</vt:lpstr>
      <vt:lpstr>Office Theme</vt:lpstr>
      <vt:lpstr>PowerPoint Presentation</vt:lpstr>
      <vt:lpstr>DEPICTIONS THE WORLD GIVES US OF THE PERSONS IN THE BIBLE  </vt:lpstr>
      <vt:lpstr>OR ARE THESE DEPICTIONS CLOSER TO THE TRUE COLOR OF THE PERSONS FOUND IN THE BIBLE?</vt:lpstr>
      <vt:lpstr>PICTURES FROM THE WALLS FOUND INSIDE THE TOMBS OF THE EGYPT PYRAMIDS </vt:lpstr>
      <vt:lpstr>PowerPoint Presentation</vt:lpstr>
      <vt:lpstr>PHAROAH CHASING ISRAELITES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DESCENDENTS OF HAM</vt:lpstr>
      <vt:lpstr>PowerPoint Presentation</vt:lpstr>
      <vt:lpstr>THE ETHIOPIAN ASPECT</vt:lpstr>
      <vt:lpstr>THE ETHIOPIANS ARE COMPARED UNTO ISRAEL</vt:lpstr>
      <vt:lpstr>THE AIRLIFT OF THE ETHIOPIAN JEWS, OPERATION SOLOMON MAY 1991</vt:lpstr>
      <vt:lpstr>OPERATION SOLOMON, THE ETHIOPIAN JEWS AIRLIFT TO JERUSALEM</vt:lpstr>
      <vt:lpstr>ETHIOPIAN JEWS  THE REASON FOR OPERATION SOLOMON</vt:lpstr>
      <vt:lpstr>ETHIOPIAN JEWS</vt:lpstr>
      <vt:lpstr>ACKNOWLEDGMENT OF THE ETHIOPIAN JEWS</vt:lpstr>
      <vt:lpstr>PowerPoint Presentation</vt:lpstr>
      <vt:lpstr>PowerPoint Presentation</vt:lpstr>
      <vt:lpstr>PowerPoint Presentation</vt:lpstr>
      <vt:lpstr>THE COLOR OF MOSES</vt:lpstr>
      <vt:lpstr>PowerPoint Presentation</vt:lpstr>
      <vt:lpstr>VITILIGO IS THE MODERN-DAY  WORD FOR BIBLICAL LEPROSY</vt:lpstr>
      <vt:lpstr>PowerPoint Presentation</vt:lpstr>
      <vt:lpstr>PowerPoint Presentation</vt:lpstr>
      <vt:lpstr>THE COLOR OF MOSES SISTER</vt:lpstr>
      <vt:lpstr>PowerPoint Presentation</vt:lpstr>
      <vt:lpstr>THE COLOR OF DAVID THE SECOND KING OF ISRAEL</vt:lpstr>
      <vt:lpstr>PowerPoint Presentation</vt:lpstr>
      <vt:lpstr>THE COLOR OF THE APOSTLE PAUL</vt:lpstr>
      <vt:lpstr>THE COLOR OF JESUS</vt:lpstr>
      <vt:lpstr>JOSEPH AND MARY COMMANDED TO HIDE IN EGYPT</vt:lpstr>
      <vt:lpstr>THE COLOR OF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Crittenden</dc:creator>
  <cp:lastModifiedBy>Curtis Crittenden</cp:lastModifiedBy>
  <cp:revision>1</cp:revision>
  <dcterms:created xsi:type="dcterms:W3CDTF">2022-02-16T23:40:40Z</dcterms:created>
  <dcterms:modified xsi:type="dcterms:W3CDTF">2022-02-16T23:40:40Z</dcterms:modified>
</cp:coreProperties>
</file>